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8" r:id="rId3"/>
    <p:sldId id="257" r:id="rId4"/>
    <p:sldId id="266" r:id="rId5"/>
    <p:sldId id="270" r:id="rId6"/>
    <p:sldId id="269" r:id="rId7"/>
    <p:sldId id="264" r:id="rId8"/>
    <p:sldId id="265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B7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78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2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01094C-6379-4020-8141-F4281D5134F9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27C3899-564A-4D48-90B5-D31617270F07}">
      <dgm:prSet phldrT="[Text]"/>
      <dgm:spPr/>
      <dgm:t>
        <a:bodyPr/>
        <a:lstStyle/>
        <a:p>
          <a:r>
            <a:rPr lang="en-US" dirty="0"/>
            <a:t>Jan 17, 2020</a:t>
          </a:r>
        </a:p>
      </dgm:t>
    </dgm:pt>
    <dgm:pt modelId="{8223C8D4-C515-4C1E-A9B2-792C4343360C}" type="parTrans" cxnId="{4230B02F-B944-41AF-9CF9-94DAE1BD2EB9}">
      <dgm:prSet/>
      <dgm:spPr/>
      <dgm:t>
        <a:bodyPr/>
        <a:lstStyle/>
        <a:p>
          <a:endParaRPr lang="en-US"/>
        </a:p>
      </dgm:t>
    </dgm:pt>
    <dgm:pt modelId="{01DD5E08-A470-4573-BFBD-8828088E1304}" type="sibTrans" cxnId="{4230B02F-B944-41AF-9CF9-94DAE1BD2EB9}">
      <dgm:prSet/>
      <dgm:spPr/>
      <dgm:t>
        <a:bodyPr/>
        <a:lstStyle/>
        <a:p>
          <a:endParaRPr lang="en-US"/>
        </a:p>
      </dgm:t>
    </dgm:pt>
    <dgm:pt modelId="{C2497266-00B5-48EC-A726-8B3CF709ACBE}">
      <dgm:prSet phldrT="[Text]"/>
      <dgm:spPr/>
      <dgm:t>
        <a:bodyPr/>
        <a:lstStyle/>
        <a:p>
          <a:r>
            <a:rPr lang="en-US" dirty="0"/>
            <a:t>Proposals due to UDAQ</a:t>
          </a:r>
        </a:p>
      </dgm:t>
    </dgm:pt>
    <dgm:pt modelId="{0FED7DB7-99EC-4131-AEFB-E4C77BE7BE24}" type="parTrans" cxnId="{D304DB34-C6C2-44E0-BF4D-251ED4038EA0}">
      <dgm:prSet/>
      <dgm:spPr/>
      <dgm:t>
        <a:bodyPr/>
        <a:lstStyle/>
        <a:p>
          <a:endParaRPr lang="en-US"/>
        </a:p>
      </dgm:t>
    </dgm:pt>
    <dgm:pt modelId="{7207CEAD-8796-4C8E-9027-0157769E0BC2}" type="sibTrans" cxnId="{D304DB34-C6C2-44E0-BF4D-251ED4038EA0}">
      <dgm:prSet/>
      <dgm:spPr/>
      <dgm:t>
        <a:bodyPr/>
        <a:lstStyle/>
        <a:p>
          <a:endParaRPr lang="en-US"/>
        </a:p>
      </dgm:t>
    </dgm:pt>
    <dgm:pt modelId="{37C89DE9-8B5F-420A-BA58-3987283E58A3}">
      <dgm:prSet phldrT="[Text]"/>
      <dgm:spPr/>
      <dgm:t>
        <a:bodyPr/>
        <a:lstStyle/>
        <a:p>
          <a:r>
            <a:rPr lang="en-US" dirty="0"/>
            <a:t>Jan 20, 2020</a:t>
          </a:r>
        </a:p>
      </dgm:t>
    </dgm:pt>
    <dgm:pt modelId="{C4E18B28-5213-47E1-AC55-FB7C790301DA}" type="parTrans" cxnId="{3EF5898D-9F58-4B04-B3F5-AC63585E6A7B}">
      <dgm:prSet/>
      <dgm:spPr/>
      <dgm:t>
        <a:bodyPr/>
        <a:lstStyle/>
        <a:p>
          <a:endParaRPr lang="en-US"/>
        </a:p>
      </dgm:t>
    </dgm:pt>
    <dgm:pt modelId="{BEB6D2B6-2A08-44BA-81C4-D8B3504CDDF5}" type="sibTrans" cxnId="{3EF5898D-9F58-4B04-B3F5-AC63585E6A7B}">
      <dgm:prSet/>
      <dgm:spPr/>
      <dgm:t>
        <a:bodyPr/>
        <a:lstStyle/>
        <a:p>
          <a:endParaRPr lang="en-US"/>
        </a:p>
      </dgm:t>
    </dgm:pt>
    <dgm:pt modelId="{FDCA64F2-F964-415C-9713-7F604C536B1B}">
      <dgm:prSet phldrT="[Text]"/>
      <dgm:spPr/>
      <dgm:t>
        <a:bodyPr/>
        <a:lstStyle/>
        <a:p>
          <a:r>
            <a:rPr lang="en-US" dirty="0"/>
            <a:t>UDAQ internal review process begins</a:t>
          </a:r>
        </a:p>
      </dgm:t>
    </dgm:pt>
    <dgm:pt modelId="{7B0D7253-E5CC-4AD8-84CA-659A447F9178}" type="parTrans" cxnId="{AD6C2BC3-38A7-42BC-92A5-7152134B05CF}">
      <dgm:prSet/>
      <dgm:spPr/>
      <dgm:t>
        <a:bodyPr/>
        <a:lstStyle/>
        <a:p>
          <a:endParaRPr lang="en-US"/>
        </a:p>
      </dgm:t>
    </dgm:pt>
    <dgm:pt modelId="{3253886E-61E0-4217-A18C-FDF383169997}" type="sibTrans" cxnId="{AD6C2BC3-38A7-42BC-92A5-7152134B05CF}">
      <dgm:prSet/>
      <dgm:spPr/>
      <dgm:t>
        <a:bodyPr/>
        <a:lstStyle/>
        <a:p>
          <a:endParaRPr lang="en-US"/>
        </a:p>
      </dgm:t>
    </dgm:pt>
    <dgm:pt modelId="{AC7C0A28-F9C8-4C03-B105-1517B28B9113}">
      <dgm:prSet phldrT="[Text]"/>
      <dgm:spPr/>
      <dgm:t>
        <a:bodyPr/>
        <a:lstStyle/>
        <a:p>
          <a:r>
            <a:rPr lang="en-US" dirty="0"/>
            <a:t>Apr 30, 2020</a:t>
          </a:r>
        </a:p>
      </dgm:t>
    </dgm:pt>
    <dgm:pt modelId="{47A3D503-EF6D-439B-8903-39A888F6E111}" type="parTrans" cxnId="{8859D72C-A1E1-4D05-85CC-BFEAF75DB2B9}">
      <dgm:prSet/>
      <dgm:spPr/>
      <dgm:t>
        <a:bodyPr/>
        <a:lstStyle/>
        <a:p>
          <a:endParaRPr lang="en-US"/>
        </a:p>
      </dgm:t>
    </dgm:pt>
    <dgm:pt modelId="{F6DB0A13-933F-4C31-BE1D-3F5AF1B25A71}" type="sibTrans" cxnId="{8859D72C-A1E1-4D05-85CC-BFEAF75DB2B9}">
      <dgm:prSet/>
      <dgm:spPr/>
      <dgm:t>
        <a:bodyPr/>
        <a:lstStyle/>
        <a:p>
          <a:endParaRPr lang="en-US"/>
        </a:p>
      </dgm:t>
    </dgm:pt>
    <dgm:pt modelId="{1F581AFF-7246-4CB4-9AE8-16068089F02A}">
      <dgm:prSet phldrT="[Text]"/>
      <dgm:spPr/>
      <dgm:t>
        <a:bodyPr/>
        <a:lstStyle/>
        <a:p>
          <a:r>
            <a:rPr lang="en-US" dirty="0"/>
            <a:t>Requested budget adjustments due to UDAQ</a:t>
          </a:r>
        </a:p>
      </dgm:t>
    </dgm:pt>
    <dgm:pt modelId="{2FE98B17-F80D-4303-A443-29D8E79D112E}" type="parTrans" cxnId="{DB475EF4-4293-4ED3-A254-0483E9F53F46}">
      <dgm:prSet/>
      <dgm:spPr/>
      <dgm:t>
        <a:bodyPr/>
        <a:lstStyle/>
        <a:p>
          <a:endParaRPr lang="en-US"/>
        </a:p>
      </dgm:t>
    </dgm:pt>
    <dgm:pt modelId="{F0BED974-1767-4B5A-A1B1-435DE6BC92A1}" type="sibTrans" cxnId="{DB475EF4-4293-4ED3-A254-0483E9F53F46}">
      <dgm:prSet/>
      <dgm:spPr/>
      <dgm:t>
        <a:bodyPr/>
        <a:lstStyle/>
        <a:p>
          <a:endParaRPr lang="en-US"/>
        </a:p>
      </dgm:t>
    </dgm:pt>
    <dgm:pt modelId="{1306398B-BFA0-4444-9F29-97032C4CF79B}">
      <dgm:prSet phldrT="[Text]"/>
      <dgm:spPr/>
      <dgm:t>
        <a:bodyPr/>
        <a:lstStyle/>
        <a:p>
          <a:r>
            <a:rPr lang="en-US" dirty="0"/>
            <a:t>May 4, 2020</a:t>
          </a:r>
        </a:p>
      </dgm:t>
    </dgm:pt>
    <dgm:pt modelId="{47324F9B-674E-4D2B-8373-5EDE9E4A241F}" type="parTrans" cxnId="{1CB1E08E-CFF3-4A17-9972-23DE976CD834}">
      <dgm:prSet/>
      <dgm:spPr/>
      <dgm:t>
        <a:bodyPr/>
        <a:lstStyle/>
        <a:p>
          <a:endParaRPr lang="en-US"/>
        </a:p>
      </dgm:t>
    </dgm:pt>
    <dgm:pt modelId="{C7EE5E58-A616-4135-BB3C-A7E3DA008402}" type="sibTrans" cxnId="{1CB1E08E-CFF3-4A17-9972-23DE976CD834}">
      <dgm:prSet/>
      <dgm:spPr/>
      <dgm:t>
        <a:bodyPr/>
        <a:lstStyle/>
        <a:p>
          <a:endParaRPr lang="en-US"/>
        </a:p>
      </dgm:t>
    </dgm:pt>
    <dgm:pt modelId="{E6B12347-2D80-48F9-96F5-595675CEE778}">
      <dgm:prSet phldrT="[Text]"/>
      <dgm:spPr/>
      <dgm:t>
        <a:bodyPr/>
        <a:lstStyle/>
        <a:p>
          <a:r>
            <a:rPr lang="en-US" dirty="0"/>
            <a:t>Final awardees selected &amp; announced</a:t>
          </a:r>
        </a:p>
      </dgm:t>
    </dgm:pt>
    <dgm:pt modelId="{9462D40B-786C-469C-96CB-7385F429611C}" type="parTrans" cxnId="{C7CEF2BC-CAA1-46BD-B82F-59E9E30F53CC}">
      <dgm:prSet/>
      <dgm:spPr/>
      <dgm:t>
        <a:bodyPr/>
        <a:lstStyle/>
        <a:p>
          <a:endParaRPr lang="en-US"/>
        </a:p>
      </dgm:t>
    </dgm:pt>
    <dgm:pt modelId="{08B759E1-A978-42C8-B16A-AFBFA2F6EDA9}" type="sibTrans" cxnId="{C7CEF2BC-CAA1-46BD-B82F-59E9E30F53CC}">
      <dgm:prSet/>
      <dgm:spPr/>
      <dgm:t>
        <a:bodyPr/>
        <a:lstStyle/>
        <a:p>
          <a:endParaRPr lang="en-US"/>
        </a:p>
      </dgm:t>
    </dgm:pt>
    <dgm:pt modelId="{0F7A0657-0AE7-441C-A875-2CF26B99BE63}">
      <dgm:prSet phldrT="[Text]"/>
      <dgm:spPr/>
      <dgm:t>
        <a:bodyPr/>
        <a:lstStyle/>
        <a:p>
          <a:r>
            <a:rPr lang="en-US" dirty="0"/>
            <a:t>July 1, 2020</a:t>
          </a:r>
        </a:p>
      </dgm:t>
    </dgm:pt>
    <dgm:pt modelId="{85AE9113-E9DB-4767-997C-76C30EFF616C}" type="parTrans" cxnId="{81E34730-F346-4AE6-A255-BF8E4F951735}">
      <dgm:prSet/>
      <dgm:spPr/>
      <dgm:t>
        <a:bodyPr/>
        <a:lstStyle/>
        <a:p>
          <a:endParaRPr lang="en-US"/>
        </a:p>
      </dgm:t>
    </dgm:pt>
    <dgm:pt modelId="{E2ED8E98-65AD-4859-88D5-4F005BDFE909}" type="sibTrans" cxnId="{81E34730-F346-4AE6-A255-BF8E4F951735}">
      <dgm:prSet/>
      <dgm:spPr/>
      <dgm:t>
        <a:bodyPr/>
        <a:lstStyle/>
        <a:p>
          <a:endParaRPr lang="en-US"/>
        </a:p>
      </dgm:t>
    </dgm:pt>
    <dgm:pt modelId="{9C6A83A2-62D3-420A-818E-AB61C0F1F2BA}">
      <dgm:prSet phldrT="[Text]"/>
      <dgm:spPr/>
      <dgm:t>
        <a:bodyPr/>
        <a:lstStyle/>
        <a:p>
          <a:r>
            <a:rPr lang="en-US" dirty="0"/>
            <a:t>Funds become available</a:t>
          </a:r>
        </a:p>
      </dgm:t>
    </dgm:pt>
    <dgm:pt modelId="{83587E6F-BC18-4479-ADF8-72B588139F88}" type="parTrans" cxnId="{566329F1-EAD8-4CA1-8389-988ABF01470B}">
      <dgm:prSet/>
      <dgm:spPr/>
      <dgm:t>
        <a:bodyPr/>
        <a:lstStyle/>
        <a:p>
          <a:endParaRPr lang="en-US"/>
        </a:p>
      </dgm:t>
    </dgm:pt>
    <dgm:pt modelId="{E7D81899-982C-4747-BCF9-AE56504AA912}" type="sibTrans" cxnId="{566329F1-EAD8-4CA1-8389-988ABF01470B}">
      <dgm:prSet/>
      <dgm:spPr/>
      <dgm:t>
        <a:bodyPr/>
        <a:lstStyle/>
        <a:p>
          <a:endParaRPr lang="en-US"/>
        </a:p>
      </dgm:t>
    </dgm:pt>
    <dgm:pt modelId="{E208660B-E9D8-41FE-A765-195137873163}">
      <dgm:prSet phldrT="[Text]"/>
      <dgm:spPr/>
      <dgm:t>
        <a:bodyPr/>
        <a:lstStyle/>
        <a:p>
          <a:r>
            <a:rPr lang="en-US" dirty="0"/>
            <a:t>90 days after project completion</a:t>
          </a:r>
        </a:p>
      </dgm:t>
    </dgm:pt>
    <dgm:pt modelId="{E71A070A-5437-43D5-833A-11682A671445}" type="parTrans" cxnId="{74925F50-ECE1-4991-BBED-0B5B9B5B4373}">
      <dgm:prSet/>
      <dgm:spPr/>
      <dgm:t>
        <a:bodyPr/>
        <a:lstStyle/>
        <a:p>
          <a:endParaRPr lang="en-US"/>
        </a:p>
      </dgm:t>
    </dgm:pt>
    <dgm:pt modelId="{51F41034-F1D4-4F9F-9911-2E52215CA4D5}" type="sibTrans" cxnId="{74925F50-ECE1-4991-BBED-0B5B9B5B4373}">
      <dgm:prSet/>
      <dgm:spPr/>
      <dgm:t>
        <a:bodyPr/>
        <a:lstStyle/>
        <a:p>
          <a:endParaRPr lang="en-US"/>
        </a:p>
      </dgm:t>
    </dgm:pt>
    <dgm:pt modelId="{FCE78553-FADB-4D19-B818-6C18636A32DF}">
      <dgm:prSet phldrT="[Text]"/>
      <dgm:spPr/>
      <dgm:t>
        <a:bodyPr/>
        <a:lstStyle/>
        <a:p>
          <a:r>
            <a:rPr lang="en-US" i="1" dirty="0"/>
            <a:t>Draft </a:t>
          </a:r>
          <a:r>
            <a:rPr lang="en-US" dirty="0"/>
            <a:t>Final report due</a:t>
          </a:r>
        </a:p>
      </dgm:t>
    </dgm:pt>
    <dgm:pt modelId="{388F6748-E676-4B3F-B96A-5F57AB553F2A}" type="parTrans" cxnId="{56CC547A-BA24-4967-A427-249AD84AE204}">
      <dgm:prSet/>
      <dgm:spPr/>
      <dgm:t>
        <a:bodyPr/>
        <a:lstStyle/>
        <a:p>
          <a:endParaRPr lang="en-US"/>
        </a:p>
      </dgm:t>
    </dgm:pt>
    <dgm:pt modelId="{61A96294-4654-4DA8-B254-BA59E5BD0985}" type="sibTrans" cxnId="{56CC547A-BA24-4967-A427-249AD84AE204}">
      <dgm:prSet/>
      <dgm:spPr/>
      <dgm:t>
        <a:bodyPr/>
        <a:lstStyle/>
        <a:p>
          <a:endParaRPr lang="en-US"/>
        </a:p>
      </dgm:t>
    </dgm:pt>
    <dgm:pt modelId="{C97B0FF8-01D8-45C5-BD57-96F69B63073D}" type="pres">
      <dgm:prSet presAssocID="{7501094C-6379-4020-8141-F4281D5134F9}" presName="Name0" presStyleCnt="0">
        <dgm:presLayoutVars>
          <dgm:dir/>
          <dgm:resizeHandles/>
        </dgm:presLayoutVars>
      </dgm:prSet>
      <dgm:spPr/>
    </dgm:pt>
    <dgm:pt modelId="{1280AAE0-8C7B-4AAE-ABCE-D45404C669AA}" type="pres">
      <dgm:prSet presAssocID="{627C3899-564A-4D48-90B5-D31617270F07}" presName="compNode" presStyleCnt="0"/>
      <dgm:spPr/>
    </dgm:pt>
    <dgm:pt modelId="{05D96DF6-9478-4FD4-86D2-23AC6AA71ED2}" type="pres">
      <dgm:prSet presAssocID="{627C3899-564A-4D48-90B5-D31617270F07}" presName="dummyConnPt" presStyleCnt="0"/>
      <dgm:spPr/>
    </dgm:pt>
    <dgm:pt modelId="{0F7AF93B-47F8-4E9C-A83C-F0BB2FD42537}" type="pres">
      <dgm:prSet presAssocID="{627C3899-564A-4D48-90B5-D31617270F07}" presName="node" presStyleLbl="node1" presStyleIdx="0" presStyleCnt="6">
        <dgm:presLayoutVars>
          <dgm:bulletEnabled val="1"/>
        </dgm:presLayoutVars>
      </dgm:prSet>
      <dgm:spPr/>
    </dgm:pt>
    <dgm:pt modelId="{DFA8EA9E-45E7-4650-83EB-E5BB6E9558CE}" type="pres">
      <dgm:prSet presAssocID="{01DD5E08-A470-4573-BFBD-8828088E1304}" presName="sibTrans" presStyleLbl="bgSibTrans2D1" presStyleIdx="0" presStyleCnt="5"/>
      <dgm:spPr/>
    </dgm:pt>
    <dgm:pt modelId="{4190940A-C001-4F70-A136-A169B07CE1F4}" type="pres">
      <dgm:prSet presAssocID="{37C89DE9-8B5F-420A-BA58-3987283E58A3}" presName="compNode" presStyleCnt="0"/>
      <dgm:spPr/>
    </dgm:pt>
    <dgm:pt modelId="{C88CAF95-0C9C-433C-937F-E31626D301EC}" type="pres">
      <dgm:prSet presAssocID="{37C89DE9-8B5F-420A-BA58-3987283E58A3}" presName="dummyConnPt" presStyleCnt="0"/>
      <dgm:spPr/>
    </dgm:pt>
    <dgm:pt modelId="{BD9CD49B-EF0B-4AAD-AE86-4C4C5714162C}" type="pres">
      <dgm:prSet presAssocID="{37C89DE9-8B5F-420A-BA58-3987283E58A3}" presName="node" presStyleLbl="node1" presStyleIdx="1" presStyleCnt="6">
        <dgm:presLayoutVars>
          <dgm:bulletEnabled val="1"/>
        </dgm:presLayoutVars>
      </dgm:prSet>
      <dgm:spPr/>
    </dgm:pt>
    <dgm:pt modelId="{88A3DEB3-5569-42D5-A4D7-F08E5C89869C}" type="pres">
      <dgm:prSet presAssocID="{BEB6D2B6-2A08-44BA-81C4-D8B3504CDDF5}" presName="sibTrans" presStyleLbl="bgSibTrans2D1" presStyleIdx="1" presStyleCnt="5"/>
      <dgm:spPr/>
    </dgm:pt>
    <dgm:pt modelId="{2D2DF1E0-8140-4E4D-A741-F9537C4C04F6}" type="pres">
      <dgm:prSet presAssocID="{AC7C0A28-F9C8-4C03-B105-1517B28B9113}" presName="compNode" presStyleCnt="0"/>
      <dgm:spPr/>
    </dgm:pt>
    <dgm:pt modelId="{2DA35B7C-9B21-4CC1-9626-9B152702BDEE}" type="pres">
      <dgm:prSet presAssocID="{AC7C0A28-F9C8-4C03-B105-1517B28B9113}" presName="dummyConnPt" presStyleCnt="0"/>
      <dgm:spPr/>
    </dgm:pt>
    <dgm:pt modelId="{3FEF47C5-5D15-44A2-9DC8-3035834D4F11}" type="pres">
      <dgm:prSet presAssocID="{AC7C0A28-F9C8-4C03-B105-1517B28B9113}" presName="node" presStyleLbl="node1" presStyleIdx="2" presStyleCnt="6">
        <dgm:presLayoutVars>
          <dgm:bulletEnabled val="1"/>
        </dgm:presLayoutVars>
      </dgm:prSet>
      <dgm:spPr/>
    </dgm:pt>
    <dgm:pt modelId="{4400D30F-4D60-44FD-8C0B-F0ADBBB085E4}" type="pres">
      <dgm:prSet presAssocID="{F6DB0A13-933F-4C31-BE1D-3F5AF1B25A71}" presName="sibTrans" presStyleLbl="bgSibTrans2D1" presStyleIdx="2" presStyleCnt="5"/>
      <dgm:spPr/>
    </dgm:pt>
    <dgm:pt modelId="{C29DA6DE-251B-4EBE-AE8E-F6DDBA95FD10}" type="pres">
      <dgm:prSet presAssocID="{1306398B-BFA0-4444-9F29-97032C4CF79B}" presName="compNode" presStyleCnt="0"/>
      <dgm:spPr/>
    </dgm:pt>
    <dgm:pt modelId="{1FF8337B-9C80-41B3-A585-10B9D8C6D2CC}" type="pres">
      <dgm:prSet presAssocID="{1306398B-BFA0-4444-9F29-97032C4CF79B}" presName="dummyConnPt" presStyleCnt="0"/>
      <dgm:spPr/>
    </dgm:pt>
    <dgm:pt modelId="{3310DF21-AD22-432E-A2F1-11CC30AA8431}" type="pres">
      <dgm:prSet presAssocID="{1306398B-BFA0-4444-9F29-97032C4CF79B}" presName="node" presStyleLbl="node1" presStyleIdx="3" presStyleCnt="6">
        <dgm:presLayoutVars>
          <dgm:bulletEnabled val="1"/>
        </dgm:presLayoutVars>
      </dgm:prSet>
      <dgm:spPr/>
    </dgm:pt>
    <dgm:pt modelId="{22B47A54-CDC9-4DFC-80F1-F03105341919}" type="pres">
      <dgm:prSet presAssocID="{C7EE5E58-A616-4135-BB3C-A7E3DA008402}" presName="sibTrans" presStyleLbl="bgSibTrans2D1" presStyleIdx="3" presStyleCnt="5"/>
      <dgm:spPr/>
    </dgm:pt>
    <dgm:pt modelId="{7A1949D4-69A1-446D-A291-BFA93402AC51}" type="pres">
      <dgm:prSet presAssocID="{0F7A0657-0AE7-441C-A875-2CF26B99BE63}" presName="compNode" presStyleCnt="0"/>
      <dgm:spPr/>
    </dgm:pt>
    <dgm:pt modelId="{02F92C2A-DA13-44F1-A44C-E8DF21085542}" type="pres">
      <dgm:prSet presAssocID="{0F7A0657-0AE7-441C-A875-2CF26B99BE63}" presName="dummyConnPt" presStyleCnt="0"/>
      <dgm:spPr/>
    </dgm:pt>
    <dgm:pt modelId="{253673A8-63CE-4851-9EC8-8CA012D5767F}" type="pres">
      <dgm:prSet presAssocID="{0F7A0657-0AE7-441C-A875-2CF26B99BE63}" presName="node" presStyleLbl="node1" presStyleIdx="4" presStyleCnt="6">
        <dgm:presLayoutVars>
          <dgm:bulletEnabled val="1"/>
        </dgm:presLayoutVars>
      </dgm:prSet>
      <dgm:spPr/>
    </dgm:pt>
    <dgm:pt modelId="{B22115D2-CBAA-40FE-A643-EA543B510AE4}" type="pres">
      <dgm:prSet presAssocID="{E2ED8E98-65AD-4859-88D5-4F005BDFE909}" presName="sibTrans" presStyleLbl="bgSibTrans2D1" presStyleIdx="4" presStyleCnt="5"/>
      <dgm:spPr/>
    </dgm:pt>
    <dgm:pt modelId="{846C6E88-AB78-43B3-8DCD-D9AD9C79DCB3}" type="pres">
      <dgm:prSet presAssocID="{E208660B-E9D8-41FE-A765-195137873163}" presName="compNode" presStyleCnt="0"/>
      <dgm:spPr/>
    </dgm:pt>
    <dgm:pt modelId="{F619C9D9-E0A7-4F0B-A84F-0B2CC44EDC80}" type="pres">
      <dgm:prSet presAssocID="{E208660B-E9D8-41FE-A765-195137873163}" presName="dummyConnPt" presStyleCnt="0"/>
      <dgm:spPr/>
    </dgm:pt>
    <dgm:pt modelId="{7791ED5A-660D-4174-AA32-FD50F0BC65F8}" type="pres">
      <dgm:prSet presAssocID="{E208660B-E9D8-41FE-A765-195137873163}" presName="node" presStyleLbl="node1" presStyleIdx="5" presStyleCnt="6">
        <dgm:presLayoutVars>
          <dgm:bulletEnabled val="1"/>
        </dgm:presLayoutVars>
      </dgm:prSet>
      <dgm:spPr/>
    </dgm:pt>
  </dgm:ptLst>
  <dgm:cxnLst>
    <dgm:cxn modelId="{4029DD1F-4D69-4C16-93AA-4E12D12BA091}" type="presOf" srcId="{C7EE5E58-A616-4135-BB3C-A7E3DA008402}" destId="{22B47A54-CDC9-4DFC-80F1-F03105341919}" srcOrd="0" destOrd="0" presId="urn:microsoft.com/office/officeart/2005/8/layout/bProcess4"/>
    <dgm:cxn modelId="{6B719A29-8943-4A2A-8E35-7CA0B00A2FDC}" type="presOf" srcId="{F6DB0A13-933F-4C31-BE1D-3F5AF1B25A71}" destId="{4400D30F-4D60-44FD-8C0B-F0ADBBB085E4}" srcOrd="0" destOrd="0" presId="urn:microsoft.com/office/officeart/2005/8/layout/bProcess4"/>
    <dgm:cxn modelId="{8859D72C-A1E1-4D05-85CC-BFEAF75DB2B9}" srcId="{7501094C-6379-4020-8141-F4281D5134F9}" destId="{AC7C0A28-F9C8-4C03-B105-1517B28B9113}" srcOrd="2" destOrd="0" parTransId="{47A3D503-EF6D-439B-8903-39A888F6E111}" sibTransId="{F6DB0A13-933F-4C31-BE1D-3F5AF1B25A71}"/>
    <dgm:cxn modelId="{4230B02F-B944-41AF-9CF9-94DAE1BD2EB9}" srcId="{7501094C-6379-4020-8141-F4281D5134F9}" destId="{627C3899-564A-4D48-90B5-D31617270F07}" srcOrd="0" destOrd="0" parTransId="{8223C8D4-C515-4C1E-A9B2-792C4343360C}" sibTransId="{01DD5E08-A470-4573-BFBD-8828088E1304}"/>
    <dgm:cxn modelId="{81E34730-F346-4AE6-A255-BF8E4F951735}" srcId="{7501094C-6379-4020-8141-F4281D5134F9}" destId="{0F7A0657-0AE7-441C-A875-2CF26B99BE63}" srcOrd="4" destOrd="0" parTransId="{85AE9113-E9DB-4767-997C-76C30EFF616C}" sibTransId="{E2ED8E98-65AD-4859-88D5-4F005BDFE909}"/>
    <dgm:cxn modelId="{A4EFFE32-8C83-4C4A-9550-03B4EDB3F012}" type="presOf" srcId="{C2497266-00B5-48EC-A726-8B3CF709ACBE}" destId="{0F7AF93B-47F8-4E9C-A83C-F0BB2FD42537}" srcOrd="0" destOrd="1" presId="urn:microsoft.com/office/officeart/2005/8/layout/bProcess4"/>
    <dgm:cxn modelId="{D304DB34-C6C2-44E0-BF4D-251ED4038EA0}" srcId="{627C3899-564A-4D48-90B5-D31617270F07}" destId="{C2497266-00B5-48EC-A726-8B3CF709ACBE}" srcOrd="0" destOrd="0" parTransId="{0FED7DB7-99EC-4131-AEFB-E4C77BE7BE24}" sibTransId="{7207CEAD-8796-4C8E-9027-0157769E0BC2}"/>
    <dgm:cxn modelId="{ECBB963C-52A9-4D7F-9517-F50881552A90}" type="presOf" srcId="{37C89DE9-8B5F-420A-BA58-3987283E58A3}" destId="{BD9CD49B-EF0B-4AAD-AE86-4C4C5714162C}" srcOrd="0" destOrd="0" presId="urn:microsoft.com/office/officeart/2005/8/layout/bProcess4"/>
    <dgm:cxn modelId="{36DEFE61-D49F-48BF-A0A7-DA7B24E170CD}" type="presOf" srcId="{9C6A83A2-62D3-420A-818E-AB61C0F1F2BA}" destId="{253673A8-63CE-4851-9EC8-8CA012D5767F}" srcOrd="0" destOrd="1" presId="urn:microsoft.com/office/officeart/2005/8/layout/bProcess4"/>
    <dgm:cxn modelId="{5FE10565-CDF2-457E-969A-E707153E4561}" type="presOf" srcId="{0F7A0657-0AE7-441C-A875-2CF26B99BE63}" destId="{253673A8-63CE-4851-9EC8-8CA012D5767F}" srcOrd="0" destOrd="0" presId="urn:microsoft.com/office/officeart/2005/8/layout/bProcess4"/>
    <dgm:cxn modelId="{B2728F67-F0E6-4302-B964-0FB9975906FB}" type="presOf" srcId="{1306398B-BFA0-4444-9F29-97032C4CF79B}" destId="{3310DF21-AD22-432E-A2F1-11CC30AA8431}" srcOrd="0" destOrd="0" presId="urn:microsoft.com/office/officeart/2005/8/layout/bProcess4"/>
    <dgm:cxn modelId="{706D136A-F05B-447B-BC1B-7A1BEEA6BE06}" type="presOf" srcId="{627C3899-564A-4D48-90B5-D31617270F07}" destId="{0F7AF93B-47F8-4E9C-A83C-F0BB2FD42537}" srcOrd="0" destOrd="0" presId="urn:microsoft.com/office/officeart/2005/8/layout/bProcess4"/>
    <dgm:cxn modelId="{74925F50-ECE1-4991-BBED-0B5B9B5B4373}" srcId="{7501094C-6379-4020-8141-F4281D5134F9}" destId="{E208660B-E9D8-41FE-A765-195137873163}" srcOrd="5" destOrd="0" parTransId="{E71A070A-5437-43D5-833A-11682A671445}" sibTransId="{51F41034-F1D4-4F9F-9911-2E52215CA4D5}"/>
    <dgm:cxn modelId="{E0504E70-27F6-4DA3-9FA2-A3C3BF5AD0EB}" type="presOf" srcId="{7501094C-6379-4020-8141-F4281D5134F9}" destId="{C97B0FF8-01D8-45C5-BD57-96F69B63073D}" srcOrd="0" destOrd="0" presId="urn:microsoft.com/office/officeart/2005/8/layout/bProcess4"/>
    <dgm:cxn modelId="{56CC547A-BA24-4967-A427-249AD84AE204}" srcId="{E208660B-E9D8-41FE-A765-195137873163}" destId="{FCE78553-FADB-4D19-B818-6C18636A32DF}" srcOrd="0" destOrd="0" parTransId="{388F6748-E676-4B3F-B96A-5F57AB553F2A}" sibTransId="{61A96294-4654-4DA8-B254-BA59E5BD0985}"/>
    <dgm:cxn modelId="{BFC3AD89-3782-44C3-BF47-6F60BF397E10}" type="presOf" srcId="{BEB6D2B6-2A08-44BA-81C4-D8B3504CDDF5}" destId="{88A3DEB3-5569-42D5-A4D7-F08E5C89869C}" srcOrd="0" destOrd="0" presId="urn:microsoft.com/office/officeart/2005/8/layout/bProcess4"/>
    <dgm:cxn modelId="{0DD0E78C-1636-4EA9-BEF0-6CE79505484C}" type="presOf" srcId="{E2ED8E98-65AD-4859-88D5-4F005BDFE909}" destId="{B22115D2-CBAA-40FE-A643-EA543B510AE4}" srcOrd="0" destOrd="0" presId="urn:microsoft.com/office/officeart/2005/8/layout/bProcess4"/>
    <dgm:cxn modelId="{3EF5898D-9F58-4B04-B3F5-AC63585E6A7B}" srcId="{7501094C-6379-4020-8141-F4281D5134F9}" destId="{37C89DE9-8B5F-420A-BA58-3987283E58A3}" srcOrd="1" destOrd="0" parTransId="{C4E18B28-5213-47E1-AC55-FB7C790301DA}" sibTransId="{BEB6D2B6-2A08-44BA-81C4-D8B3504CDDF5}"/>
    <dgm:cxn modelId="{1CB1E08E-CFF3-4A17-9972-23DE976CD834}" srcId="{7501094C-6379-4020-8141-F4281D5134F9}" destId="{1306398B-BFA0-4444-9F29-97032C4CF79B}" srcOrd="3" destOrd="0" parTransId="{47324F9B-674E-4D2B-8373-5EDE9E4A241F}" sibTransId="{C7EE5E58-A616-4135-BB3C-A7E3DA008402}"/>
    <dgm:cxn modelId="{A88CCF95-9B96-4B5C-9973-7C0112BBEA45}" type="presOf" srcId="{FDCA64F2-F964-415C-9713-7F604C536B1B}" destId="{BD9CD49B-EF0B-4AAD-AE86-4C4C5714162C}" srcOrd="0" destOrd="1" presId="urn:microsoft.com/office/officeart/2005/8/layout/bProcess4"/>
    <dgm:cxn modelId="{3828A19A-E6EE-47FF-AFB5-45F7A33A92E3}" type="presOf" srcId="{01DD5E08-A470-4573-BFBD-8828088E1304}" destId="{DFA8EA9E-45E7-4650-83EB-E5BB6E9558CE}" srcOrd="0" destOrd="0" presId="urn:microsoft.com/office/officeart/2005/8/layout/bProcess4"/>
    <dgm:cxn modelId="{3D0F9EB2-9419-4A6B-85D4-E904B563052D}" type="presOf" srcId="{1F581AFF-7246-4CB4-9AE8-16068089F02A}" destId="{3FEF47C5-5D15-44A2-9DC8-3035834D4F11}" srcOrd="0" destOrd="1" presId="urn:microsoft.com/office/officeart/2005/8/layout/bProcess4"/>
    <dgm:cxn modelId="{BC36D2B6-7C49-4286-A6E1-869AE8CCDEE1}" type="presOf" srcId="{E6B12347-2D80-48F9-96F5-595675CEE778}" destId="{3310DF21-AD22-432E-A2F1-11CC30AA8431}" srcOrd="0" destOrd="1" presId="urn:microsoft.com/office/officeart/2005/8/layout/bProcess4"/>
    <dgm:cxn modelId="{C7CEF2BC-CAA1-46BD-B82F-59E9E30F53CC}" srcId="{1306398B-BFA0-4444-9F29-97032C4CF79B}" destId="{E6B12347-2D80-48F9-96F5-595675CEE778}" srcOrd="0" destOrd="0" parTransId="{9462D40B-786C-469C-96CB-7385F429611C}" sibTransId="{08B759E1-A978-42C8-B16A-AFBFA2F6EDA9}"/>
    <dgm:cxn modelId="{AD6C2BC3-38A7-42BC-92A5-7152134B05CF}" srcId="{37C89DE9-8B5F-420A-BA58-3987283E58A3}" destId="{FDCA64F2-F964-415C-9713-7F604C536B1B}" srcOrd="0" destOrd="0" parTransId="{7B0D7253-E5CC-4AD8-84CA-659A447F9178}" sibTransId="{3253886E-61E0-4217-A18C-FDF383169997}"/>
    <dgm:cxn modelId="{99E7A5C4-146E-4405-8CE7-04098C92AE2E}" type="presOf" srcId="{FCE78553-FADB-4D19-B818-6C18636A32DF}" destId="{7791ED5A-660D-4174-AA32-FD50F0BC65F8}" srcOrd="0" destOrd="1" presId="urn:microsoft.com/office/officeart/2005/8/layout/bProcess4"/>
    <dgm:cxn modelId="{38EE53D4-C11D-4396-8983-1C3613B44D3E}" type="presOf" srcId="{E208660B-E9D8-41FE-A765-195137873163}" destId="{7791ED5A-660D-4174-AA32-FD50F0BC65F8}" srcOrd="0" destOrd="0" presId="urn:microsoft.com/office/officeart/2005/8/layout/bProcess4"/>
    <dgm:cxn modelId="{566329F1-EAD8-4CA1-8389-988ABF01470B}" srcId="{0F7A0657-0AE7-441C-A875-2CF26B99BE63}" destId="{9C6A83A2-62D3-420A-818E-AB61C0F1F2BA}" srcOrd="0" destOrd="0" parTransId="{83587E6F-BC18-4479-ADF8-72B588139F88}" sibTransId="{E7D81899-982C-4747-BCF9-AE56504AA912}"/>
    <dgm:cxn modelId="{DB475EF4-4293-4ED3-A254-0483E9F53F46}" srcId="{AC7C0A28-F9C8-4C03-B105-1517B28B9113}" destId="{1F581AFF-7246-4CB4-9AE8-16068089F02A}" srcOrd="0" destOrd="0" parTransId="{2FE98B17-F80D-4303-A443-29D8E79D112E}" sibTransId="{F0BED974-1767-4B5A-A1B1-435DE6BC92A1}"/>
    <dgm:cxn modelId="{A968E9F5-B717-47F2-BAC2-AA8AE4C61664}" type="presOf" srcId="{AC7C0A28-F9C8-4C03-B105-1517B28B9113}" destId="{3FEF47C5-5D15-44A2-9DC8-3035834D4F11}" srcOrd="0" destOrd="0" presId="urn:microsoft.com/office/officeart/2005/8/layout/bProcess4"/>
    <dgm:cxn modelId="{6A2D74B0-7536-44AD-BBF1-3F2383A89FC2}" type="presParOf" srcId="{C97B0FF8-01D8-45C5-BD57-96F69B63073D}" destId="{1280AAE0-8C7B-4AAE-ABCE-D45404C669AA}" srcOrd="0" destOrd="0" presId="urn:microsoft.com/office/officeart/2005/8/layout/bProcess4"/>
    <dgm:cxn modelId="{CE46A5BC-714D-4451-8C6C-F60238651A5A}" type="presParOf" srcId="{1280AAE0-8C7B-4AAE-ABCE-D45404C669AA}" destId="{05D96DF6-9478-4FD4-86D2-23AC6AA71ED2}" srcOrd="0" destOrd="0" presId="urn:microsoft.com/office/officeart/2005/8/layout/bProcess4"/>
    <dgm:cxn modelId="{A19BFB38-0027-4689-A60D-6579434751FC}" type="presParOf" srcId="{1280AAE0-8C7B-4AAE-ABCE-D45404C669AA}" destId="{0F7AF93B-47F8-4E9C-A83C-F0BB2FD42537}" srcOrd="1" destOrd="0" presId="urn:microsoft.com/office/officeart/2005/8/layout/bProcess4"/>
    <dgm:cxn modelId="{1C5C8889-D6D2-436E-AED3-0C2B8702DD5A}" type="presParOf" srcId="{C97B0FF8-01D8-45C5-BD57-96F69B63073D}" destId="{DFA8EA9E-45E7-4650-83EB-E5BB6E9558CE}" srcOrd="1" destOrd="0" presId="urn:microsoft.com/office/officeart/2005/8/layout/bProcess4"/>
    <dgm:cxn modelId="{B6CB0C14-3C84-42CB-9880-C2D787460CFB}" type="presParOf" srcId="{C97B0FF8-01D8-45C5-BD57-96F69B63073D}" destId="{4190940A-C001-4F70-A136-A169B07CE1F4}" srcOrd="2" destOrd="0" presId="urn:microsoft.com/office/officeart/2005/8/layout/bProcess4"/>
    <dgm:cxn modelId="{7DF248FC-42C6-4039-9EC5-48534E9B806F}" type="presParOf" srcId="{4190940A-C001-4F70-A136-A169B07CE1F4}" destId="{C88CAF95-0C9C-433C-937F-E31626D301EC}" srcOrd="0" destOrd="0" presId="urn:microsoft.com/office/officeart/2005/8/layout/bProcess4"/>
    <dgm:cxn modelId="{474422ED-2A0F-4E73-B6AB-5849C2ED45AA}" type="presParOf" srcId="{4190940A-C001-4F70-A136-A169B07CE1F4}" destId="{BD9CD49B-EF0B-4AAD-AE86-4C4C5714162C}" srcOrd="1" destOrd="0" presId="urn:microsoft.com/office/officeart/2005/8/layout/bProcess4"/>
    <dgm:cxn modelId="{EA202B40-3A3D-4CEF-83DA-AE4ABB7C1961}" type="presParOf" srcId="{C97B0FF8-01D8-45C5-BD57-96F69B63073D}" destId="{88A3DEB3-5569-42D5-A4D7-F08E5C89869C}" srcOrd="3" destOrd="0" presId="urn:microsoft.com/office/officeart/2005/8/layout/bProcess4"/>
    <dgm:cxn modelId="{11A750C9-BAE4-405B-926F-6B6BC4C98D8C}" type="presParOf" srcId="{C97B0FF8-01D8-45C5-BD57-96F69B63073D}" destId="{2D2DF1E0-8140-4E4D-A741-F9537C4C04F6}" srcOrd="4" destOrd="0" presId="urn:microsoft.com/office/officeart/2005/8/layout/bProcess4"/>
    <dgm:cxn modelId="{C5909E1A-ECA1-4120-83DF-9F16BC6C4FA7}" type="presParOf" srcId="{2D2DF1E0-8140-4E4D-A741-F9537C4C04F6}" destId="{2DA35B7C-9B21-4CC1-9626-9B152702BDEE}" srcOrd="0" destOrd="0" presId="urn:microsoft.com/office/officeart/2005/8/layout/bProcess4"/>
    <dgm:cxn modelId="{6A181C01-86E4-49AC-ABC2-618663BB80C0}" type="presParOf" srcId="{2D2DF1E0-8140-4E4D-A741-F9537C4C04F6}" destId="{3FEF47C5-5D15-44A2-9DC8-3035834D4F11}" srcOrd="1" destOrd="0" presId="urn:microsoft.com/office/officeart/2005/8/layout/bProcess4"/>
    <dgm:cxn modelId="{B4E6DED3-0308-4B27-9E1E-A67C6556084F}" type="presParOf" srcId="{C97B0FF8-01D8-45C5-BD57-96F69B63073D}" destId="{4400D30F-4D60-44FD-8C0B-F0ADBBB085E4}" srcOrd="5" destOrd="0" presId="urn:microsoft.com/office/officeart/2005/8/layout/bProcess4"/>
    <dgm:cxn modelId="{A3420E86-7422-449A-A009-1126FFEFC381}" type="presParOf" srcId="{C97B0FF8-01D8-45C5-BD57-96F69B63073D}" destId="{C29DA6DE-251B-4EBE-AE8E-F6DDBA95FD10}" srcOrd="6" destOrd="0" presId="urn:microsoft.com/office/officeart/2005/8/layout/bProcess4"/>
    <dgm:cxn modelId="{4C447907-2B26-440E-8BEC-F016C492D7DF}" type="presParOf" srcId="{C29DA6DE-251B-4EBE-AE8E-F6DDBA95FD10}" destId="{1FF8337B-9C80-41B3-A585-10B9D8C6D2CC}" srcOrd="0" destOrd="0" presId="urn:microsoft.com/office/officeart/2005/8/layout/bProcess4"/>
    <dgm:cxn modelId="{5F9975F7-3382-4818-AC13-CBC36496AEA3}" type="presParOf" srcId="{C29DA6DE-251B-4EBE-AE8E-F6DDBA95FD10}" destId="{3310DF21-AD22-432E-A2F1-11CC30AA8431}" srcOrd="1" destOrd="0" presId="urn:microsoft.com/office/officeart/2005/8/layout/bProcess4"/>
    <dgm:cxn modelId="{8809BA8C-FF0F-4A3E-8EFF-F787ABEC3BA2}" type="presParOf" srcId="{C97B0FF8-01D8-45C5-BD57-96F69B63073D}" destId="{22B47A54-CDC9-4DFC-80F1-F03105341919}" srcOrd="7" destOrd="0" presId="urn:microsoft.com/office/officeart/2005/8/layout/bProcess4"/>
    <dgm:cxn modelId="{73A15C10-8A2A-4171-AA22-D7CB50FE0153}" type="presParOf" srcId="{C97B0FF8-01D8-45C5-BD57-96F69B63073D}" destId="{7A1949D4-69A1-446D-A291-BFA93402AC51}" srcOrd="8" destOrd="0" presId="urn:microsoft.com/office/officeart/2005/8/layout/bProcess4"/>
    <dgm:cxn modelId="{27639AB0-AA58-43EE-A3B9-4376BCD513E6}" type="presParOf" srcId="{7A1949D4-69A1-446D-A291-BFA93402AC51}" destId="{02F92C2A-DA13-44F1-A44C-E8DF21085542}" srcOrd="0" destOrd="0" presId="urn:microsoft.com/office/officeart/2005/8/layout/bProcess4"/>
    <dgm:cxn modelId="{31A2201A-4B1F-4BF8-860E-C66ECE4CBB93}" type="presParOf" srcId="{7A1949D4-69A1-446D-A291-BFA93402AC51}" destId="{253673A8-63CE-4851-9EC8-8CA012D5767F}" srcOrd="1" destOrd="0" presId="urn:microsoft.com/office/officeart/2005/8/layout/bProcess4"/>
    <dgm:cxn modelId="{98862A48-A353-4575-BB34-9B19C9D808E8}" type="presParOf" srcId="{C97B0FF8-01D8-45C5-BD57-96F69B63073D}" destId="{B22115D2-CBAA-40FE-A643-EA543B510AE4}" srcOrd="9" destOrd="0" presId="urn:microsoft.com/office/officeart/2005/8/layout/bProcess4"/>
    <dgm:cxn modelId="{A58DDEC6-D664-480E-9B32-6717BCA9BB57}" type="presParOf" srcId="{C97B0FF8-01D8-45C5-BD57-96F69B63073D}" destId="{846C6E88-AB78-43B3-8DCD-D9AD9C79DCB3}" srcOrd="10" destOrd="0" presId="urn:microsoft.com/office/officeart/2005/8/layout/bProcess4"/>
    <dgm:cxn modelId="{7F7717D8-97F0-40A6-A8B1-6A69BC1AED7F}" type="presParOf" srcId="{846C6E88-AB78-43B3-8DCD-D9AD9C79DCB3}" destId="{F619C9D9-E0A7-4F0B-A84F-0B2CC44EDC80}" srcOrd="0" destOrd="0" presId="urn:microsoft.com/office/officeart/2005/8/layout/bProcess4"/>
    <dgm:cxn modelId="{DE29845B-C945-4E1B-BBBE-BD5E43DE455F}" type="presParOf" srcId="{846C6E88-AB78-43B3-8DCD-D9AD9C79DCB3}" destId="{7791ED5A-660D-4174-AA32-FD50F0BC65F8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A8EA9E-45E7-4650-83EB-E5BB6E9558CE}">
      <dsp:nvSpPr>
        <dsp:cNvPr id="0" name=""/>
        <dsp:cNvSpPr/>
      </dsp:nvSpPr>
      <dsp:spPr>
        <a:xfrm rot="5400000">
          <a:off x="202090" y="1187823"/>
          <a:ext cx="1848332" cy="223324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7AF93B-47F8-4E9C-A83C-F0BB2FD42537}">
      <dsp:nvSpPr>
        <dsp:cNvPr id="0" name=""/>
        <dsp:cNvSpPr/>
      </dsp:nvSpPr>
      <dsp:spPr>
        <a:xfrm>
          <a:off x="623624" y="2809"/>
          <a:ext cx="2481388" cy="14888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Jan 17, 2020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Proposals due to UDAQ</a:t>
          </a:r>
        </a:p>
      </dsp:txBody>
      <dsp:txXfrm>
        <a:off x="667230" y="46415"/>
        <a:ext cx="2394176" cy="1401621"/>
      </dsp:txXfrm>
    </dsp:sp>
    <dsp:sp modelId="{88A3DEB3-5569-42D5-A4D7-F08E5C89869C}">
      <dsp:nvSpPr>
        <dsp:cNvPr id="0" name=""/>
        <dsp:cNvSpPr/>
      </dsp:nvSpPr>
      <dsp:spPr>
        <a:xfrm rot="5400000">
          <a:off x="202090" y="3048864"/>
          <a:ext cx="1848332" cy="223324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9CD49B-EF0B-4AAD-AE86-4C4C5714162C}">
      <dsp:nvSpPr>
        <dsp:cNvPr id="0" name=""/>
        <dsp:cNvSpPr/>
      </dsp:nvSpPr>
      <dsp:spPr>
        <a:xfrm>
          <a:off x="623624" y="1863850"/>
          <a:ext cx="2481388" cy="14888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Jan 20, 2020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UDAQ internal review process begins</a:t>
          </a:r>
        </a:p>
      </dsp:txBody>
      <dsp:txXfrm>
        <a:off x="667230" y="1907456"/>
        <a:ext cx="2394176" cy="1401621"/>
      </dsp:txXfrm>
    </dsp:sp>
    <dsp:sp modelId="{4400D30F-4D60-44FD-8C0B-F0ADBBB085E4}">
      <dsp:nvSpPr>
        <dsp:cNvPr id="0" name=""/>
        <dsp:cNvSpPr/>
      </dsp:nvSpPr>
      <dsp:spPr>
        <a:xfrm>
          <a:off x="1132611" y="3979385"/>
          <a:ext cx="3287537" cy="223324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EF47C5-5D15-44A2-9DC8-3035834D4F11}">
      <dsp:nvSpPr>
        <dsp:cNvPr id="0" name=""/>
        <dsp:cNvSpPr/>
      </dsp:nvSpPr>
      <dsp:spPr>
        <a:xfrm>
          <a:off x="623624" y="3724892"/>
          <a:ext cx="2481388" cy="14888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Apr 30, 2020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Requested budget adjustments due to UDAQ</a:t>
          </a:r>
        </a:p>
      </dsp:txBody>
      <dsp:txXfrm>
        <a:off x="667230" y="3768498"/>
        <a:ext cx="2394176" cy="1401621"/>
      </dsp:txXfrm>
    </dsp:sp>
    <dsp:sp modelId="{22B47A54-CDC9-4DFC-80F1-F03105341919}">
      <dsp:nvSpPr>
        <dsp:cNvPr id="0" name=""/>
        <dsp:cNvSpPr/>
      </dsp:nvSpPr>
      <dsp:spPr>
        <a:xfrm rot="16200000">
          <a:off x="3502337" y="3048864"/>
          <a:ext cx="1848332" cy="223324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10DF21-AD22-432E-A2F1-11CC30AA8431}">
      <dsp:nvSpPr>
        <dsp:cNvPr id="0" name=""/>
        <dsp:cNvSpPr/>
      </dsp:nvSpPr>
      <dsp:spPr>
        <a:xfrm>
          <a:off x="3923871" y="3724892"/>
          <a:ext cx="2481388" cy="14888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May 4, 2020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Final awardees selected &amp; announced</a:t>
          </a:r>
        </a:p>
      </dsp:txBody>
      <dsp:txXfrm>
        <a:off x="3967477" y="3768498"/>
        <a:ext cx="2394176" cy="1401621"/>
      </dsp:txXfrm>
    </dsp:sp>
    <dsp:sp modelId="{B22115D2-CBAA-40FE-A643-EA543B510AE4}">
      <dsp:nvSpPr>
        <dsp:cNvPr id="0" name=""/>
        <dsp:cNvSpPr/>
      </dsp:nvSpPr>
      <dsp:spPr>
        <a:xfrm rot="16200000">
          <a:off x="3502337" y="1187823"/>
          <a:ext cx="1848332" cy="223324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3673A8-63CE-4851-9EC8-8CA012D5767F}">
      <dsp:nvSpPr>
        <dsp:cNvPr id="0" name=""/>
        <dsp:cNvSpPr/>
      </dsp:nvSpPr>
      <dsp:spPr>
        <a:xfrm>
          <a:off x="3923871" y="1863850"/>
          <a:ext cx="2481388" cy="14888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July 1, 2020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Funds become available</a:t>
          </a:r>
        </a:p>
      </dsp:txBody>
      <dsp:txXfrm>
        <a:off x="3967477" y="1907456"/>
        <a:ext cx="2394176" cy="1401621"/>
      </dsp:txXfrm>
    </dsp:sp>
    <dsp:sp modelId="{7791ED5A-660D-4174-AA32-FD50F0BC65F8}">
      <dsp:nvSpPr>
        <dsp:cNvPr id="0" name=""/>
        <dsp:cNvSpPr/>
      </dsp:nvSpPr>
      <dsp:spPr>
        <a:xfrm>
          <a:off x="3923871" y="2809"/>
          <a:ext cx="2481388" cy="14888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90 days after project completion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i="1" kern="1200" dirty="0"/>
            <a:t>Draft </a:t>
          </a:r>
          <a:r>
            <a:rPr lang="en-US" sz="1700" kern="1200" dirty="0"/>
            <a:t>Final report due</a:t>
          </a:r>
        </a:p>
      </dsp:txBody>
      <dsp:txXfrm>
        <a:off x="3967477" y="46415"/>
        <a:ext cx="2394176" cy="14016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694D2A-8ADA-46E3-BFB1-F765654CF856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139357-757B-49BF-B768-5D034D188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447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F11247B5-E397-44F5-91F1-966A1D9A17A7}" type="datetime1">
              <a:rPr lang="en-US" smtClean="0"/>
              <a:t>11/4/2019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D50D4665-E569-4CBB-B5E4-D77C234C0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264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C1381-27E2-4E1B-8DE3-A1281CF4E764}" type="datetime1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4665-E569-4CBB-B5E4-D77C234C0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557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008A3-31CE-4AE6-82FE-D3BBBDE6657C}" type="datetime1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4665-E569-4CBB-B5E4-D77C234C0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307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05A90-9536-4673-BE89-0E7796F509FC}" type="datetime1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4665-E569-4CBB-B5E4-D77C234C0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627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D1A1-D2F9-4AB9-B011-EC605569DCAA}" type="datetime1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4665-E569-4CBB-B5E4-D77C234C0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968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BD818-74E5-45DC-A9FF-B1750512477C}" type="datetime1">
              <a:rPr lang="en-US" smtClean="0"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4665-E569-4CBB-B5E4-D77C234C0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345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32872-7C4E-419B-8751-BD6781D551C0}" type="datetime1">
              <a:rPr lang="en-US" smtClean="0"/>
              <a:t>11/4/2019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4665-E569-4CBB-B5E4-D77C234C0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632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0A9B0-9AE4-4486-96D8-F102B7166AA4}" type="datetime1">
              <a:rPr lang="en-US" smtClean="0"/>
              <a:t>11/4/2019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4665-E569-4CBB-B5E4-D77C234C0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87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AF1C9-08E0-4B25-B7AD-BB3143030497}" type="datetime1">
              <a:rPr lang="en-US" smtClean="0"/>
              <a:t>11/4/2019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4665-E569-4CBB-B5E4-D77C234C0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950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C563-CADF-4219-B361-CD2613218589}" type="datetime1">
              <a:rPr lang="en-US" smtClean="0"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D50D4665-E569-4CBB-B5E4-D77C234C0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665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C6C05B27-A7D3-4EC4-A313-295919C662D1}" type="datetime1">
              <a:rPr lang="en-US" smtClean="0"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D50D4665-E569-4CBB-B5E4-D77C234C0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5940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fld id="{A4FFB48F-928D-4F03-9FDD-9345D5DF801B}" type="datetime1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D50D4665-E569-4CBB-B5E4-D77C234C0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119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cpennell@Utah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deq.utah.gov/air-quality/request-for-proposals-rfp-science-for-solutions-research-grant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daqresearch@utah.gov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726B9-B769-4CD5-ACE4-61E1E4626E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FY 2021 Science for Solutions Research Grant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2FC1D43B-6239-4775-9864-66D6866B90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Informational Webinar</a:t>
            </a:r>
          </a:p>
          <a:p>
            <a:r>
              <a:rPr lang="en-US" dirty="0"/>
              <a:t>November 21, 2019</a:t>
            </a:r>
          </a:p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276418-7190-4387-8304-7DBE1F2CC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4665-E569-4CBB-B5E4-D77C234C0F68}" type="slidenum">
              <a:rPr lang="en-US" smtClean="0"/>
              <a:t>1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F024921-4722-4879-ABB8-A298F5E44F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634" y="5462270"/>
            <a:ext cx="2587757" cy="914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69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2AF2D-7DFB-475B-9CE4-5AD87C19A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397039"/>
          </a:xfrm>
        </p:spPr>
        <p:txBody>
          <a:bodyPr/>
          <a:lstStyle/>
          <a:p>
            <a:r>
              <a:rPr lang="en-US" dirty="0">
                <a:solidFill>
                  <a:srgbClr val="1CB7DA"/>
                </a:solidFill>
              </a:rPr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29F944-28C9-446D-B5F2-4BCFD3B970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1853" y="1786855"/>
            <a:ext cx="7540646" cy="3972723"/>
          </a:xfrm>
        </p:spPr>
        <p:txBody>
          <a:bodyPr/>
          <a:lstStyle/>
          <a:p>
            <a:pPr marL="0" indent="0">
              <a:buClr>
                <a:schemeClr val="accent1">
                  <a:lumMod val="75000"/>
                </a:schemeClr>
              </a:buClr>
              <a:buNone/>
            </a:pPr>
            <a:r>
              <a:rPr lang="en-US" b="1" dirty="0"/>
              <a:t>Contact: </a:t>
            </a:r>
          </a:p>
          <a:p>
            <a:pPr marL="0" indent="0">
              <a:buClr>
                <a:schemeClr val="accent1">
                  <a:lumMod val="75000"/>
                </a:schemeClr>
              </a:buClr>
              <a:buNone/>
            </a:pPr>
            <a:r>
              <a:rPr lang="en-US" dirty="0">
                <a:solidFill>
                  <a:srgbClr val="1CB7DA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cpennell@utah.gov</a:t>
            </a:r>
            <a:endParaRPr lang="en-US" dirty="0">
              <a:solidFill>
                <a:srgbClr val="1CB7DA"/>
              </a:solidFill>
            </a:endParaRPr>
          </a:p>
          <a:p>
            <a:pPr marL="0" indent="0">
              <a:buClr>
                <a:schemeClr val="accent1">
                  <a:lumMod val="75000"/>
                </a:schemeClr>
              </a:buClr>
              <a:buNone/>
            </a:pPr>
            <a:r>
              <a:rPr lang="en-US" dirty="0">
                <a:solidFill>
                  <a:srgbClr val="1CB7DA"/>
                </a:solidFill>
              </a:rPr>
              <a:t>(801) 536 - 4098</a:t>
            </a:r>
          </a:p>
          <a:p>
            <a:pPr marL="0" indent="0">
              <a:buClr>
                <a:schemeClr val="accent1">
                  <a:lumMod val="75000"/>
                </a:schemeClr>
              </a:buClr>
              <a:buNone/>
            </a:pPr>
            <a:endParaRPr lang="en-US" dirty="0"/>
          </a:p>
          <a:p>
            <a:pPr marL="0" indent="0">
              <a:buClr>
                <a:schemeClr val="accent1">
                  <a:lumMod val="75000"/>
                </a:schemeClr>
              </a:buClr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97E27B-C97C-49E8-9D08-94F8C96FE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4665-E569-4CBB-B5E4-D77C234C0F68}" type="slidenum">
              <a:rPr lang="en-US" smtClean="0"/>
              <a:t>10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54E84A3-FECE-4C77-84AE-801FA786E0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113" y="5829748"/>
            <a:ext cx="710185" cy="914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200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430EE-9688-403A-91F8-027873622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919" y="155584"/>
            <a:ext cx="8079581" cy="1658198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1CB7DA"/>
                </a:solidFill>
              </a:rPr>
              <a:t>Science for Solutions Research Grant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AC0031-7886-4621-9473-852ECD85C2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206" y="1347440"/>
            <a:ext cx="8065294" cy="3766185"/>
          </a:xfrm>
        </p:spPr>
        <p:txBody>
          <a:bodyPr/>
          <a:lstStyle/>
          <a:p>
            <a:pPr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/>
              <a:t> UDAQ was allocated $500,000 of ongoing research funding in the 2018 legislative session</a:t>
            </a:r>
          </a:p>
          <a:p>
            <a:pPr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/>
              <a:t> Emphasis on “science for solutions”-based air quality research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22E309-3A73-49B2-AC1D-02440C0B0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4665-E569-4CBB-B5E4-D77C234C0F68}" type="slidenum">
              <a:rPr lang="en-US" smtClean="0"/>
              <a:t>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63E1ED5-A4C3-4ADA-83CB-42AF50DEA6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113" y="5829748"/>
            <a:ext cx="710185" cy="914402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47FBADB4-B017-4AA7-B697-856C37F32036}"/>
              </a:ext>
            </a:extLst>
          </p:cNvPr>
          <p:cNvSpPr txBox="1">
            <a:spLocks/>
          </p:cNvSpPr>
          <p:nvPr/>
        </p:nvSpPr>
        <p:spPr>
          <a:xfrm>
            <a:off x="492918" y="2438789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>
                <a:solidFill>
                  <a:srgbClr val="1CB7DA"/>
                </a:solidFill>
              </a:rPr>
              <a:t>FY 2020 Grant Results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AC54F15-0A3B-4D8D-9FEC-E3A4302EC7E0}"/>
              </a:ext>
            </a:extLst>
          </p:cNvPr>
          <p:cNvSpPr txBox="1">
            <a:spLocks/>
          </p:cNvSpPr>
          <p:nvPr/>
        </p:nvSpPr>
        <p:spPr>
          <a:xfrm>
            <a:off x="507206" y="3349587"/>
            <a:ext cx="8065294" cy="2847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74320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Arial" pitchFamily="34" charset="0"/>
              <a:buNone/>
            </a:pPr>
            <a:r>
              <a:rPr lang="en-US" sz="6000" dirty="0"/>
              <a:t> </a:t>
            </a:r>
            <a:r>
              <a:rPr lang="en-US" sz="6000" b="1" dirty="0"/>
              <a:t>56</a:t>
            </a:r>
            <a:r>
              <a:rPr lang="en-US" sz="6000" dirty="0"/>
              <a:t> </a:t>
            </a:r>
            <a:r>
              <a:rPr lang="en-US" sz="2800" dirty="0"/>
              <a:t>attendees - AiR</a:t>
            </a:r>
            <a:r>
              <a:rPr lang="en-US" sz="2800" baseline="30000" dirty="0"/>
              <a:t>2</a:t>
            </a:r>
            <a:r>
              <a:rPr lang="en-US" sz="2800" dirty="0"/>
              <a:t>: Air Quality Research Roadmap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Arial" pitchFamily="34" charset="0"/>
              <a:buNone/>
            </a:pPr>
            <a:r>
              <a:rPr lang="en-US" sz="6000" dirty="0"/>
              <a:t> </a:t>
            </a:r>
            <a:r>
              <a:rPr lang="en-US" sz="6000" b="1" dirty="0"/>
              <a:t>23</a:t>
            </a:r>
            <a:r>
              <a:rPr lang="en-US" sz="6000" dirty="0"/>
              <a:t> </a:t>
            </a:r>
            <a:r>
              <a:rPr lang="en-US" sz="2800" dirty="0"/>
              <a:t>grant proposals received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Arial" pitchFamily="34" charset="0"/>
              <a:buNone/>
            </a:pPr>
            <a:r>
              <a:rPr lang="en-US" sz="6000" dirty="0"/>
              <a:t>  </a:t>
            </a:r>
            <a:r>
              <a:rPr lang="en-US" sz="6000" b="1" dirty="0"/>
              <a:t>6</a:t>
            </a:r>
            <a:r>
              <a:rPr lang="en-US" sz="6000" dirty="0"/>
              <a:t>  </a:t>
            </a:r>
            <a:r>
              <a:rPr lang="en-US" sz="2800" dirty="0"/>
              <a:t>proposals funded</a:t>
            </a:r>
          </a:p>
        </p:txBody>
      </p:sp>
    </p:spTree>
    <p:extLst>
      <p:ext uri="{BB962C8B-B14F-4D97-AF65-F5344CB8AC3E}">
        <p14:creationId xmlns:p14="http://schemas.microsoft.com/office/powerpoint/2010/main" val="2019554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03ED1212-A83A-4AD1-B088-6C74CD0649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6994911"/>
              </p:ext>
            </p:extLst>
          </p:nvPr>
        </p:nvGraphicFramePr>
        <p:xfrm>
          <a:off x="1963002" y="1345471"/>
          <a:ext cx="7028885" cy="52165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DA40CB32-E33C-4A5F-9E27-318743794A9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113" y="5829748"/>
            <a:ext cx="710185" cy="914402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0711EFE5-BDCD-44F7-9A6A-488CC4C0FD13}"/>
              </a:ext>
            </a:extLst>
          </p:cNvPr>
          <p:cNvSpPr txBox="1">
            <a:spLocks/>
          </p:cNvSpPr>
          <p:nvPr/>
        </p:nvSpPr>
        <p:spPr>
          <a:xfrm>
            <a:off x="492919" y="499533"/>
            <a:ext cx="8079581" cy="14093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1CB7DA"/>
                </a:solidFill>
              </a:rPr>
              <a:t>Proposal Review Process</a:t>
            </a:r>
          </a:p>
        </p:txBody>
      </p:sp>
    </p:spTree>
    <p:extLst>
      <p:ext uri="{BB962C8B-B14F-4D97-AF65-F5344CB8AC3E}">
        <p14:creationId xmlns:p14="http://schemas.microsoft.com/office/powerpoint/2010/main" val="2955320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5ABAA16A-D1C1-4C70-9FED-08BA34607A9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13" t="21040" r="14129" b="22691"/>
          <a:stretch/>
        </p:blipFill>
        <p:spPr>
          <a:xfrm>
            <a:off x="562454" y="1183686"/>
            <a:ext cx="7940509" cy="475603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F92AF2D-7DFB-475B-9CE4-5AD87C19A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169876"/>
          </a:xfrm>
        </p:spPr>
        <p:txBody>
          <a:bodyPr/>
          <a:lstStyle/>
          <a:p>
            <a:r>
              <a:rPr lang="en-US" dirty="0">
                <a:solidFill>
                  <a:srgbClr val="1CB7DA"/>
                </a:solidFill>
              </a:rPr>
              <a:t>2021 Research Goals &amp; Priorities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97E27B-C97C-49E8-9D08-94F8C96FE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4665-E569-4CBB-B5E4-D77C234C0F68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54E84A3-FECE-4C77-84AE-801FA786E0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113" y="5829748"/>
            <a:ext cx="710185" cy="914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772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47ECC-B792-483B-849F-1841A3079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1CB7DA"/>
                </a:solidFill>
              </a:rPr>
              <a:t>2021 Research Goals &amp; Priorities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B40202-6CB2-4D1B-80D7-B79F2E23B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4665-E569-4CBB-B5E4-D77C234C0F68}" type="slidenum">
              <a:rPr lang="en-US" smtClean="0"/>
              <a:t>5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2CC22D-97DC-49F9-A2F1-7F5F1F0EA9F2}"/>
              </a:ext>
            </a:extLst>
          </p:cNvPr>
          <p:cNvSpPr txBox="1"/>
          <p:nvPr/>
        </p:nvSpPr>
        <p:spPr>
          <a:xfrm>
            <a:off x="1286554" y="1726953"/>
            <a:ext cx="533608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Clr>
                <a:srgbClr val="1CB7DA"/>
              </a:buClr>
              <a:buFont typeface="Arial" panose="020B0604020202020204" pitchFamily="34" charset="0"/>
              <a:buChar char="•"/>
            </a:pPr>
            <a:r>
              <a:rPr lang="en-US" sz="2000" b="1" dirty="0"/>
              <a:t>Air Quality Modeling Improvements</a:t>
            </a:r>
          </a:p>
          <a:p>
            <a:pPr marL="285750" indent="-285750">
              <a:lnSpc>
                <a:spcPct val="150000"/>
              </a:lnSpc>
              <a:buClr>
                <a:srgbClr val="1CB7DA"/>
              </a:buClr>
              <a:buFont typeface="Arial" panose="020B0604020202020204" pitchFamily="34" charset="0"/>
              <a:buChar char="•"/>
            </a:pPr>
            <a:r>
              <a:rPr lang="en-US" sz="2000" b="1" dirty="0"/>
              <a:t>Emissions Inventory Improvements</a:t>
            </a:r>
          </a:p>
          <a:p>
            <a:pPr>
              <a:lnSpc>
                <a:spcPct val="150000"/>
              </a:lnSpc>
            </a:pPr>
            <a:r>
              <a:rPr lang="en-US" sz="2000" b="1" i="1" dirty="0"/>
              <a:t>	</a:t>
            </a:r>
            <a:r>
              <a:rPr lang="en-US" sz="2000" i="1" dirty="0"/>
              <a:t>Uinta Basin</a:t>
            </a:r>
          </a:p>
          <a:p>
            <a:pPr>
              <a:lnSpc>
                <a:spcPct val="150000"/>
              </a:lnSpc>
            </a:pPr>
            <a:r>
              <a:rPr lang="en-US" sz="2000" i="1" dirty="0"/>
              <a:t>	Wasatch Front</a:t>
            </a:r>
          </a:p>
          <a:p>
            <a:pPr marL="285750" indent="-285750">
              <a:lnSpc>
                <a:spcPct val="150000"/>
              </a:lnSpc>
              <a:buClr>
                <a:srgbClr val="1CB7DA"/>
              </a:buClr>
              <a:buFont typeface="Arial" panose="020B0604020202020204" pitchFamily="34" charset="0"/>
              <a:buChar char="•"/>
            </a:pPr>
            <a:r>
              <a:rPr lang="en-US" sz="2000" b="1" dirty="0"/>
              <a:t>Air Exchange Processes and Pollutants Mass Transport</a:t>
            </a:r>
          </a:p>
          <a:p>
            <a:pPr marL="285750" indent="-285750">
              <a:lnSpc>
                <a:spcPct val="150000"/>
              </a:lnSpc>
              <a:buClr>
                <a:srgbClr val="1CB7DA"/>
              </a:buClr>
              <a:buFont typeface="Arial" panose="020B0604020202020204" pitchFamily="34" charset="0"/>
              <a:buChar char="•"/>
            </a:pPr>
            <a:r>
              <a:rPr lang="en-US" sz="2000" b="1" dirty="0"/>
              <a:t>PM2.5 Formation and Precursor Gasses</a:t>
            </a:r>
          </a:p>
          <a:p>
            <a:pPr marL="285750" indent="-285750">
              <a:lnSpc>
                <a:spcPct val="150000"/>
              </a:lnSpc>
              <a:buClr>
                <a:srgbClr val="1CB7DA"/>
              </a:buClr>
              <a:buFont typeface="Arial" panose="020B0604020202020204" pitchFamily="34" charset="0"/>
              <a:buChar char="•"/>
            </a:pPr>
            <a:r>
              <a:rPr lang="en-US" sz="2000" b="1" dirty="0"/>
              <a:t>PM2.5 Chemical Composition and Sources</a:t>
            </a:r>
          </a:p>
          <a:p>
            <a:pPr marL="285750" indent="-285750">
              <a:lnSpc>
                <a:spcPct val="150000"/>
              </a:lnSpc>
              <a:buClr>
                <a:srgbClr val="1CB7DA"/>
              </a:buClr>
              <a:buFont typeface="Arial" panose="020B0604020202020204" pitchFamily="34" charset="0"/>
              <a:buChar char="•"/>
            </a:pPr>
            <a:r>
              <a:rPr lang="en-US" sz="2000" b="1" dirty="0"/>
              <a:t>Source Contributions to Summer-Time Ozone</a:t>
            </a:r>
          </a:p>
          <a:p>
            <a:endParaRPr lang="en-US" b="1" dirty="0"/>
          </a:p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92F5691-1418-4ACA-901C-DFF5644923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113" y="5829748"/>
            <a:ext cx="710185" cy="914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345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18C00-431B-4335-8917-BA1F69BA5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Different This Year?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975450-C532-4D42-95EB-637780D831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6921" y="1889876"/>
            <a:ext cx="7325579" cy="3766185"/>
          </a:xfrm>
        </p:spPr>
        <p:txBody>
          <a:bodyPr>
            <a:normAutofit fontScale="92500" lnSpcReduction="10000"/>
          </a:bodyPr>
          <a:lstStyle/>
          <a:p>
            <a:pPr marL="342900" lvl="1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b="1" dirty="0"/>
              <a:t>New </a:t>
            </a:r>
            <a:r>
              <a:rPr lang="en-US" dirty="0"/>
              <a:t>Goals &amp; Priorities</a:t>
            </a:r>
          </a:p>
          <a:p>
            <a:pPr marL="342900" lvl="1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i="1" dirty="0"/>
              <a:t>Draft</a:t>
            </a:r>
            <a:r>
              <a:rPr lang="en-US" dirty="0"/>
              <a:t> Final Report  due 90 days after project completion</a:t>
            </a:r>
          </a:p>
          <a:p>
            <a:pPr marL="617220" lvl="4" indent="0">
              <a:lnSpc>
                <a:spcPct val="150000"/>
              </a:lnSpc>
              <a:buClr>
                <a:schemeClr val="accent1"/>
              </a:buClr>
              <a:buNone/>
            </a:pPr>
            <a:r>
              <a:rPr lang="en-US" i="1" dirty="0"/>
              <a:t>Then</a:t>
            </a:r>
            <a:r>
              <a:rPr lang="en-US" dirty="0"/>
              <a:t>, 30 days for UDAQ comments &amp; suggestions</a:t>
            </a:r>
          </a:p>
          <a:p>
            <a:pPr marL="617220" lvl="4" indent="0">
              <a:lnSpc>
                <a:spcPct val="150000"/>
              </a:lnSpc>
              <a:buClr>
                <a:schemeClr val="accent1"/>
              </a:buClr>
              <a:buNone/>
            </a:pPr>
            <a:r>
              <a:rPr lang="en-US" i="1" dirty="0"/>
              <a:t>Then</a:t>
            </a:r>
            <a:r>
              <a:rPr lang="en-US" dirty="0"/>
              <a:t>, 30 days for revised Final Report</a:t>
            </a:r>
          </a:p>
          <a:p>
            <a:pPr marL="342900" lvl="1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/>
              <a:t>Quarterly Report template will be available</a:t>
            </a:r>
          </a:p>
          <a:p>
            <a:pPr marL="342900" lvl="1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/>
              <a:t>Using UDAQ resources (</a:t>
            </a:r>
            <a:r>
              <a:rPr lang="en-US" sz="2000" i="1" dirty="0"/>
              <a:t>talk about in a minute</a:t>
            </a:r>
            <a:r>
              <a:rPr lang="en-US" dirty="0"/>
              <a:t>)</a:t>
            </a:r>
          </a:p>
          <a:p>
            <a:pPr marL="342900" lvl="1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/>
              <a:t>UDAQ contact assigned to each project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762268-AFE4-4790-94F8-718E305EE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4665-E569-4CBB-B5E4-D77C234C0F68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4054A12-4B3A-4C9F-96D7-E6E2F41DF3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113" y="5829748"/>
            <a:ext cx="710185" cy="914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546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2AF2D-7DFB-475B-9CE4-5AD87C19A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209" y="2599901"/>
            <a:ext cx="8079581" cy="1658198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1CB7DA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https://deq.utah.gov/air-quality/request-for-proposals-rfp-science-for-solutions-research-grant</a:t>
            </a:r>
            <a:endParaRPr lang="en-US" dirty="0">
              <a:solidFill>
                <a:srgbClr val="1CB7DA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97E27B-C97C-49E8-9D08-94F8C96FE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4665-E569-4CBB-B5E4-D77C234C0F68}" type="slidenum">
              <a:rPr lang="en-US" smtClean="0"/>
              <a:t>7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54E84A3-FECE-4C77-84AE-801FA786E0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113" y="5829748"/>
            <a:ext cx="710185" cy="914402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C09F6CB8-802B-4A38-9F4D-1098C1A5445D}"/>
              </a:ext>
            </a:extLst>
          </p:cNvPr>
          <p:cNvSpPr txBox="1">
            <a:spLocks/>
          </p:cNvSpPr>
          <p:nvPr/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1CB7DA"/>
                </a:solidFill>
              </a:rPr>
              <a:t>Visit our website!</a:t>
            </a:r>
          </a:p>
        </p:txBody>
      </p:sp>
    </p:spTree>
    <p:extLst>
      <p:ext uri="{BB962C8B-B14F-4D97-AF65-F5344CB8AC3E}">
        <p14:creationId xmlns:p14="http://schemas.microsoft.com/office/powerpoint/2010/main" val="870034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97E27B-C97C-49E8-9D08-94F8C96FE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4665-E569-4CBB-B5E4-D77C234C0F68}" type="slidenum">
              <a:rPr lang="en-US" smtClean="0"/>
              <a:t>8</a:t>
            </a:fld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D28C3EFB-D9FB-4828-A520-B3FEE2812DA0}"/>
              </a:ext>
            </a:extLst>
          </p:cNvPr>
          <p:cNvGrpSpPr/>
          <p:nvPr/>
        </p:nvGrpSpPr>
        <p:grpSpPr>
          <a:xfrm>
            <a:off x="475059" y="377504"/>
            <a:ext cx="7745916" cy="5348899"/>
            <a:chOff x="475058" y="377504"/>
            <a:chExt cx="8129589" cy="5613842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7463575E-F102-4EA4-A613-7522554DDCF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7432" t="11061" r="18532" b="10327"/>
            <a:stretch/>
          </p:blipFill>
          <p:spPr>
            <a:xfrm>
              <a:off x="475058" y="377504"/>
              <a:ext cx="8129589" cy="5613842"/>
            </a:xfrm>
            <a:prstGeom prst="rect">
              <a:avLst/>
            </a:prstGeom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11D5BD2-FDC0-413F-9788-A5F8E7A956E7}"/>
                </a:ext>
              </a:extLst>
            </p:cNvPr>
            <p:cNvSpPr/>
            <p:nvPr/>
          </p:nvSpPr>
          <p:spPr>
            <a:xfrm>
              <a:off x="2701255" y="3632433"/>
              <a:ext cx="3045204" cy="285226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Arrow: Down 9">
              <a:extLst>
                <a:ext uri="{FF2B5EF4-FFF2-40B4-BE49-F238E27FC236}">
                  <a16:creationId xmlns:a16="http://schemas.microsoft.com/office/drawing/2014/main" id="{379131CF-42A8-4477-8B74-C8B8F7442382}"/>
                </a:ext>
              </a:extLst>
            </p:cNvPr>
            <p:cNvSpPr/>
            <p:nvPr/>
          </p:nvSpPr>
          <p:spPr>
            <a:xfrm rot="7553909">
              <a:off x="5725455" y="3742824"/>
              <a:ext cx="679508" cy="79695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18293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2AF2D-7DFB-475B-9CE4-5AD87C19A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295711"/>
          </a:xfrm>
        </p:spPr>
        <p:txBody>
          <a:bodyPr/>
          <a:lstStyle/>
          <a:p>
            <a:r>
              <a:rPr lang="en-US" dirty="0">
                <a:solidFill>
                  <a:srgbClr val="1CB7DA"/>
                </a:solidFill>
              </a:rPr>
              <a:t>Tips for Submitting a Proposal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97E27B-C97C-49E8-9D08-94F8C96FE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4665-E569-4CBB-B5E4-D77C234C0F68}" type="slidenum">
              <a:rPr lang="en-US" smtClean="0"/>
              <a:t>9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54E84A3-FECE-4C77-84AE-801FA786E0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113" y="5829748"/>
            <a:ext cx="710185" cy="914402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8134DB0-3508-4E01-A3D6-3E448B4A6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206" y="1543575"/>
            <a:ext cx="8065294" cy="453844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/>
              <a:t> Read the RFP more than once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/>
              <a:t> Include </a:t>
            </a:r>
            <a:r>
              <a:rPr lang="en-US" b="1" i="1" dirty="0"/>
              <a:t>all</a:t>
            </a:r>
            <a:r>
              <a:rPr lang="en-US" dirty="0"/>
              <a:t> the information requested in the RFP 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/>
              <a:t> Explicitly state which goals &amp; priorities you’re addressing in your proposal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/>
              <a:t> Make sure your summary information page matches the information inside your proposal (especially total amount $ requested from UDAQ)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/>
              <a:t> Use the budget template (or similar) included in the RFP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/>
              <a:t> Contact us first (</a:t>
            </a:r>
            <a:r>
              <a:rPr lang="en-US" dirty="0">
                <a:solidFill>
                  <a:srgbClr val="1CB7DA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daqresearch@utah.gov</a:t>
            </a:r>
            <a:r>
              <a:rPr lang="en-US" dirty="0"/>
              <a:t>) if requesting UDAQ resources as part of your proposal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/>
              <a:t> Send your proposal to </a:t>
            </a:r>
            <a:r>
              <a:rPr lang="en-US" dirty="0">
                <a:solidFill>
                  <a:srgbClr val="1CB7DA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daqresearch@utah.gov</a:t>
            </a:r>
            <a:r>
              <a:rPr lang="en-US" dirty="0">
                <a:solidFill>
                  <a:srgbClr val="1CB7DA"/>
                </a:solidFill>
              </a:rPr>
              <a:t> </a:t>
            </a:r>
            <a:r>
              <a:rPr lang="en-US" dirty="0"/>
              <a:t>before the deadline</a:t>
            </a:r>
          </a:p>
        </p:txBody>
      </p:sp>
    </p:spTree>
    <p:extLst>
      <p:ext uri="{BB962C8B-B14F-4D97-AF65-F5344CB8AC3E}">
        <p14:creationId xmlns:p14="http://schemas.microsoft.com/office/powerpoint/2010/main" val="2216354172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195</TotalTime>
  <Words>337</Words>
  <Application>Microsoft Office PowerPoint</Application>
  <PresentationFormat>On-screen Show (4:3)</PresentationFormat>
  <Paragraphs>64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Metropolitan</vt:lpstr>
      <vt:lpstr>FY 2021 Science for Solutions Research Grant</vt:lpstr>
      <vt:lpstr>Science for Solutions Research Grant</vt:lpstr>
      <vt:lpstr>PowerPoint Presentation</vt:lpstr>
      <vt:lpstr>2021 Research Goals &amp; Priorities</vt:lpstr>
      <vt:lpstr>2021 Research Goals &amp; Priorities</vt:lpstr>
      <vt:lpstr>What’s Different This Year?</vt:lpstr>
      <vt:lpstr>https://deq.utah.gov/air-quality/request-for-proposals-rfp-science-for-solutions-research-grant</vt:lpstr>
      <vt:lpstr>PowerPoint Presentation</vt:lpstr>
      <vt:lpstr>Tips for Submitting a Proposal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 2021 Science for Solutions Research Grant</dc:title>
  <dc:creator>Lexie Wilson</dc:creator>
  <cp:lastModifiedBy>Christopher Pennell</cp:lastModifiedBy>
  <cp:revision>32</cp:revision>
  <dcterms:created xsi:type="dcterms:W3CDTF">2019-10-31T19:22:34Z</dcterms:created>
  <dcterms:modified xsi:type="dcterms:W3CDTF">2019-11-04T22:52:58Z</dcterms:modified>
</cp:coreProperties>
</file>